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2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4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90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108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83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3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2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60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8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8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1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4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7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2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8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4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17E92-B24A-423A-91AE-4076329549D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8A38D-6FD5-4C0A-BED8-4AE30E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43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5112-4D6B-490E-9F17-009B84F09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MRI ARTIFACTS</a:t>
            </a:r>
          </a:p>
        </p:txBody>
      </p:sp>
    </p:spTree>
    <p:extLst>
      <p:ext uri="{BB962C8B-B14F-4D97-AF65-F5344CB8AC3E}">
        <p14:creationId xmlns:p14="http://schemas.microsoft.com/office/powerpoint/2010/main" val="306685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3DC2-9EB2-43D1-8889-305B77BD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676" y="1119479"/>
            <a:ext cx="8610600" cy="1293028"/>
          </a:xfrm>
        </p:spPr>
        <p:txBody>
          <a:bodyPr/>
          <a:lstStyle/>
          <a:p>
            <a:pPr algn="ctr"/>
            <a:r>
              <a:rPr lang="en-US" b="1" dirty="0"/>
              <a:t>What are artifacts?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0353D-DAB3-4D0A-B2FC-FC10E5B7E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13" y="3143645"/>
            <a:ext cx="10110926" cy="234275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Artifacts are simply signal misrepresentations that do not correspond to the location of the specific tissue imaged.  </a:t>
            </a:r>
          </a:p>
        </p:txBody>
      </p:sp>
    </p:spTree>
    <p:extLst>
      <p:ext uri="{BB962C8B-B14F-4D97-AF65-F5344CB8AC3E}">
        <p14:creationId xmlns:p14="http://schemas.microsoft.com/office/powerpoint/2010/main" val="131663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132C-E992-4A04-9A20-377CC934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808" y="1434854"/>
            <a:ext cx="8610600" cy="1293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What causes artifacts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84828-8D37-418C-980E-635B5ED81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8080" y="3429000"/>
            <a:ext cx="6872056" cy="253445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Patient/ Subject</a:t>
            </a:r>
          </a:p>
          <a:p>
            <a:pPr algn="ctr"/>
            <a:r>
              <a:rPr lang="en-US" sz="3200" dirty="0"/>
              <a:t>Magnetic Field Inhomogeneity</a:t>
            </a:r>
          </a:p>
          <a:p>
            <a:pPr algn="ctr"/>
            <a:r>
              <a:rPr lang="en-US" sz="3200" dirty="0"/>
              <a:t>Machine Hardware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806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2384-2303-4C32-B099-341DF4C5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23839"/>
            <a:ext cx="8610600" cy="1833562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Motion artifact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38923E-211F-43C8-97F7-CA9B1F60E4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2925" y="223839"/>
            <a:ext cx="5334000" cy="290512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C74B1-F417-489F-AF20-4A77E40DD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80673"/>
            <a:ext cx="5641019" cy="4853487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seen as a smearing across an image.</a:t>
            </a:r>
          </a:p>
          <a:p>
            <a:r>
              <a:rPr lang="en-US" sz="2400" dirty="0"/>
              <a:t>Primarily caused from patient/subject voluntary movement</a:t>
            </a:r>
          </a:p>
          <a:p>
            <a:r>
              <a:rPr lang="en-US" sz="2400" dirty="0"/>
              <a:t>Can be caused by involuntary movement such as: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Oesophageal</a:t>
            </a:r>
            <a:r>
              <a:rPr lang="en-US" sz="2400" dirty="0"/>
              <a:t> contraction/ vascular pulsation during head and neck imaging</a:t>
            </a:r>
          </a:p>
          <a:p>
            <a:pPr lvl="1"/>
            <a:r>
              <a:rPr lang="en-US" sz="2400" dirty="0"/>
              <a:t> Respiration/ cardiac activity during T-spine/Abdominal imaging</a:t>
            </a:r>
          </a:p>
          <a:p>
            <a:pPr lvl="1"/>
            <a:r>
              <a:rPr lang="en-US" sz="2400" dirty="0"/>
              <a:t> Bowel peristalsis during pelvic imaging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28DA2-358A-4E5C-AF14-688BAB6EC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801" y="3514154"/>
            <a:ext cx="3338699" cy="312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B2FB-0892-467E-B7B9-E1395A841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691" y="-5880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accent2"/>
                </a:solidFill>
              </a:rPr>
              <a:t>MAGNETIC SUSCEPTABILITY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C1B79E-4C3F-4E11-961A-17246C18F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" y="2714166"/>
            <a:ext cx="3064805" cy="376379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31D6D-1124-4E84-A479-FA55AC1CE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6007" y="1024549"/>
            <a:ext cx="8521605" cy="976107"/>
          </a:xfrm>
        </p:spPr>
        <p:txBody>
          <a:bodyPr/>
          <a:lstStyle/>
          <a:p>
            <a:r>
              <a:rPr lang="en-US" b="1" dirty="0"/>
              <a:t>Artifacts resulting from the presence of metallic objects.</a:t>
            </a:r>
          </a:p>
          <a:p>
            <a:r>
              <a:rPr lang="en-US" dirty="0"/>
              <a:t>Distorts nearby structures &amp; causes signal loss</a:t>
            </a:r>
          </a:p>
          <a:p>
            <a:endParaRPr lang="en-US" dirty="0"/>
          </a:p>
        </p:txBody>
      </p:sp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AE26CA5A-AB87-4C88-BAB7-49687473E3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76" y="2591988"/>
            <a:ext cx="3834264" cy="3516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5058C-71F4-4063-A19B-CBFC66C6B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03" y="2764907"/>
            <a:ext cx="4304685" cy="317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E67B4-3A03-4E1E-8809-6ADB96D1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b="1" dirty="0"/>
              <a:t>Aliasing/ wrap around artifact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80A99-E2C5-4ABD-9ADB-01FEDE4545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Occurs when tissue outside the field of view is under sampled, causing </a:t>
            </a:r>
            <a:r>
              <a:rPr lang="en-US" sz="2400" dirty="0" err="1"/>
              <a:t>misregistration</a:t>
            </a:r>
            <a:r>
              <a:rPr lang="en-US" sz="2400" dirty="0"/>
              <a:t> of anatomic location.</a:t>
            </a:r>
          </a:p>
          <a:p>
            <a:endParaRPr lang="en-US" sz="2400" dirty="0"/>
          </a:p>
          <a:p>
            <a:r>
              <a:rPr lang="en-US" sz="2400" dirty="0"/>
              <a:t> Easily identified by the superimposition/incorrect location of anatomy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5775B8-AA74-4823-99EE-9F5ACC1483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06" y="1739850"/>
            <a:ext cx="3607222" cy="26101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4C9A86-754F-4398-9A73-1263294C6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579" y="4350045"/>
            <a:ext cx="2836480" cy="232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5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D801-C442-422C-8E85-98981AE9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59686">
            <a:off x="7364306" y="563694"/>
            <a:ext cx="4958463" cy="1293028"/>
          </a:xfrm>
        </p:spPr>
        <p:txBody>
          <a:bodyPr>
            <a:normAutofit/>
          </a:bodyPr>
          <a:lstStyle/>
          <a:p>
            <a:pPr algn="l"/>
            <a:r>
              <a:rPr lang="en-US" sz="4400" b="1" i="1" dirty="0">
                <a:solidFill>
                  <a:srgbClr val="FFFF00"/>
                </a:solidFill>
              </a:rPr>
              <a:t>Zipper artifact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1AB84-04FA-4F5F-ACE4-14AA756ED74C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100023">
            <a:off x="667783" y="664405"/>
            <a:ext cx="5293242" cy="2248283"/>
          </a:xfrm>
        </p:spPr>
        <p:txBody>
          <a:bodyPr/>
          <a:lstStyle/>
          <a:p>
            <a:r>
              <a:rPr lang="en-US" b="1" dirty="0"/>
              <a:t>A Leak in the RF shielding</a:t>
            </a:r>
          </a:p>
          <a:p>
            <a:r>
              <a:rPr lang="en-US" dirty="0"/>
              <a:t>Can appear due to inadequate door suction in the MR scan room.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39B9B-2D95-4E41-A1B6-EF2E62A45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403" y="1788546"/>
            <a:ext cx="5560670" cy="50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6057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71</TotalTime>
  <Words>158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MRI ARTIFACTS</vt:lpstr>
      <vt:lpstr>What are artifacts?</vt:lpstr>
      <vt:lpstr>What causes artifacts?</vt:lpstr>
      <vt:lpstr>Motion artifact</vt:lpstr>
      <vt:lpstr>MAGNETIC SUSCEPTABILITY</vt:lpstr>
      <vt:lpstr>Aliasing/ wrap around artifact</vt:lpstr>
      <vt:lpstr>Zipper artifact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MRI ARTIFACTS</dc:title>
  <dc:creator>daniaelder@gmail.com</dc:creator>
  <cp:lastModifiedBy>Dania J Elder</cp:lastModifiedBy>
  <cp:revision>7</cp:revision>
  <dcterms:created xsi:type="dcterms:W3CDTF">2017-12-19T17:36:58Z</dcterms:created>
  <dcterms:modified xsi:type="dcterms:W3CDTF">2018-01-29T17:20:10Z</dcterms:modified>
</cp:coreProperties>
</file>